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6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FCF27B4-EF59-4346-A974-E282E84993A7}" type="datetimeFigureOut">
              <a:rPr lang="ar-IQ" smtClean="0"/>
              <a:t>21/07/1438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8B7C75C-EFF5-4E32-A43D-2657C75CB247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7809" y="1052736"/>
            <a:ext cx="7772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cs typeface="PT Bold Heading" pitchFamily="2" charset="-78"/>
              </a:rPr>
              <a:t>اصابات </a:t>
            </a:r>
            <a:r>
              <a:rPr lang="ar-IQ" dirty="0">
                <a:cs typeface="PT Bold Heading" pitchFamily="2" charset="-78"/>
              </a:rPr>
              <a:t>القدم</a:t>
            </a:r>
            <a:br>
              <a:rPr lang="ar-IQ" dirty="0">
                <a:cs typeface="PT Bold Heading" pitchFamily="2" charset="-78"/>
              </a:rPr>
            </a:br>
            <a:r>
              <a:rPr lang="ar-IQ" dirty="0">
                <a:cs typeface="PT Bold Heading" pitchFamily="2" charset="-78"/>
              </a:rPr>
              <a:t>اقواس القدم</a:t>
            </a:r>
            <a:br>
              <a:rPr lang="ar-IQ" dirty="0">
                <a:cs typeface="PT Bold Heading" pitchFamily="2" charset="-78"/>
              </a:rPr>
            </a:br>
            <a:r>
              <a:rPr lang="ar-IQ" dirty="0">
                <a:cs typeface="PT Bold Heading" pitchFamily="2" charset="-78"/>
              </a:rPr>
              <a:t>تسطح القدم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2276872"/>
            <a:ext cx="66247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370386"/>
          </a:xfrm>
        </p:spPr>
        <p:txBody>
          <a:bodyPr>
            <a:normAutofit/>
          </a:bodyPr>
          <a:lstStyle/>
          <a:p>
            <a:pPr algn="ctr"/>
            <a:r>
              <a:rPr lang="ar-IQ" sz="6000" dirty="0" smtClean="0">
                <a:cs typeface="PT Bold Heading" pitchFamily="2" charset="-78"/>
              </a:rPr>
              <a:t>اصابات وتر </a:t>
            </a:r>
            <a:r>
              <a:rPr lang="ar-IQ" sz="6000" dirty="0" err="1" smtClean="0">
                <a:cs typeface="PT Bold Heading" pitchFamily="2" charset="-78"/>
              </a:rPr>
              <a:t>اخيلس</a:t>
            </a:r>
            <a:r>
              <a:rPr lang="ar-IQ" sz="6000" dirty="0" smtClean="0">
                <a:cs typeface="PT Bold Heading" pitchFamily="2" charset="-78"/>
              </a:rPr>
              <a:t/>
            </a:r>
            <a:br>
              <a:rPr lang="ar-IQ" sz="6000" dirty="0" smtClean="0">
                <a:cs typeface="PT Bold Heading" pitchFamily="2" charset="-78"/>
              </a:rPr>
            </a:br>
            <a:r>
              <a:rPr lang="ar-IQ" sz="6000" dirty="0" smtClean="0">
                <a:cs typeface="PT Bold Heading" pitchFamily="2" charset="-78"/>
              </a:rPr>
              <a:t>السحب</a:t>
            </a:r>
            <a:br>
              <a:rPr lang="ar-IQ" sz="6000" dirty="0" smtClean="0">
                <a:cs typeface="PT Bold Heading" pitchFamily="2" charset="-78"/>
              </a:rPr>
            </a:br>
            <a:r>
              <a:rPr lang="ar-IQ" sz="6000" dirty="0" smtClean="0">
                <a:cs typeface="PT Bold Heading" pitchFamily="2" charset="-78"/>
              </a:rPr>
              <a:t>التمزق</a:t>
            </a:r>
            <a:endParaRPr lang="ar-IQ" sz="60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07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464496" cy="579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31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>
            <a:normAutofit/>
          </a:bodyPr>
          <a:lstStyle/>
          <a:p>
            <a:pPr algn="ctr"/>
            <a:r>
              <a:rPr lang="ar-IQ" sz="4800" dirty="0" smtClean="0">
                <a:cs typeface="PT Bold Heading" pitchFamily="2" charset="-78"/>
              </a:rPr>
              <a:t>اصابات العمود الفقري</a:t>
            </a:r>
            <a:br>
              <a:rPr lang="ar-IQ" sz="4800" dirty="0" smtClean="0">
                <a:cs typeface="PT Bold Heading" pitchFamily="2" charset="-78"/>
              </a:rPr>
            </a:br>
            <a:endParaRPr lang="ar-IQ" sz="4800" dirty="0">
              <a:cs typeface="PT Bold Heading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72816"/>
            <a:ext cx="5616624" cy="48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9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2980952" cy="34975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2476500" cy="34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71800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dirty="0">
                <a:cs typeface="PT Bold Heading" pitchFamily="2" charset="-78"/>
              </a:rPr>
              <a:t>اصابات الفقرات العنقية</a:t>
            </a:r>
            <a:br>
              <a:rPr lang="ar-IQ" dirty="0">
                <a:cs typeface="PT Bold Heading" pitchFamily="2" charset="-78"/>
              </a:rPr>
            </a:br>
            <a:r>
              <a:rPr lang="ar-IQ" dirty="0">
                <a:cs typeface="PT Bold Heading" pitchFamily="2" charset="-78"/>
              </a:rPr>
              <a:t>1- كسر جسم الفقرة</a:t>
            </a:r>
            <a:br>
              <a:rPr lang="ar-IQ" dirty="0">
                <a:cs typeface="PT Bold Heading" pitchFamily="2" charset="-78"/>
              </a:rPr>
            </a:br>
            <a:r>
              <a:rPr lang="ar-IQ" dirty="0">
                <a:cs typeface="PT Bold Heading" pitchFamily="2" charset="-78"/>
              </a:rPr>
              <a:t>2-كسر النتوءات الشوكية</a:t>
            </a:r>
            <a:br>
              <a:rPr lang="ar-IQ" dirty="0">
                <a:cs typeface="PT Bold Heading" pitchFamily="2" charset="-78"/>
              </a:rPr>
            </a:br>
            <a:r>
              <a:rPr lang="ar-IQ" dirty="0">
                <a:cs typeface="PT Bold Heading" pitchFamily="2" charset="-78"/>
              </a:rPr>
              <a:t>3-تمزق الاربطة المحيطة بالفقرة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924944"/>
            <a:ext cx="2105025" cy="28803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24944"/>
            <a:ext cx="294476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الأسباب والاعراض العامة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dirty="0" smtClean="0"/>
              <a:t>شدة خارجية</a:t>
            </a:r>
          </a:p>
          <a:p>
            <a:r>
              <a:rPr lang="ar-IQ" dirty="0" smtClean="0"/>
              <a:t>الاصطدام كالغطس في المسبح او </a:t>
            </a:r>
            <a:r>
              <a:rPr lang="ar-IQ" dirty="0" err="1" smtClean="0"/>
              <a:t>الجمناستك</a:t>
            </a:r>
            <a:endParaRPr lang="ar-IQ" dirty="0" smtClean="0"/>
          </a:p>
          <a:p>
            <a:r>
              <a:rPr lang="ar-IQ" dirty="0" smtClean="0"/>
              <a:t>تؤدي الى </a:t>
            </a:r>
          </a:p>
          <a:p>
            <a:r>
              <a:rPr lang="ar-IQ" dirty="0" smtClean="0"/>
              <a:t>الم شديد </a:t>
            </a:r>
          </a:p>
          <a:p>
            <a:r>
              <a:rPr lang="ar-IQ" dirty="0" smtClean="0"/>
              <a:t>عدم القدرة على تحريك الرأس والرقبة وخدر وتنمل بالأطراف العليا</a:t>
            </a:r>
          </a:p>
          <a:p>
            <a:r>
              <a:rPr lang="ar-IQ" dirty="0" smtClean="0"/>
              <a:t>شلل اذا كانت الإصابة بالنخاع الشوكي او الاعصاب الخارجة منه</a:t>
            </a:r>
          </a:p>
          <a:p>
            <a:r>
              <a:rPr lang="ar-IQ" dirty="0" smtClean="0"/>
              <a:t>الصدمة العصبية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6546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العلاج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عدم تحريك الرأس والرقبة</a:t>
            </a:r>
          </a:p>
          <a:p>
            <a:r>
              <a:rPr lang="ar-IQ" dirty="0" smtClean="0"/>
              <a:t>النقل الى المستشفى بواسطة نقالة مع تثبيت الرقبة</a:t>
            </a:r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3861048"/>
            <a:ext cx="4392488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5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400" dirty="0">
                <a:cs typeface="PT Bold Heading" pitchFamily="2" charset="-78"/>
              </a:rPr>
              <a:t>اصابات الاربطة الفقرية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الأسباب : شدة خارجية</a:t>
            </a:r>
          </a:p>
          <a:p>
            <a:r>
              <a:rPr lang="ar-IQ" dirty="0" smtClean="0"/>
              <a:t>رفع الاثقال والمصارعة</a:t>
            </a:r>
          </a:p>
          <a:p>
            <a:r>
              <a:rPr lang="ar-IQ" dirty="0" smtClean="0"/>
              <a:t>الاعراض :الم بين الفقرات مع تقلص بالعضلات الخلفية للعمود الفقري</a:t>
            </a:r>
          </a:p>
          <a:p>
            <a:r>
              <a:rPr lang="ar-IQ" dirty="0" smtClean="0"/>
              <a:t>عدم القدرة على تحريك العمود الفقري</a:t>
            </a:r>
          </a:p>
          <a:p>
            <a:r>
              <a:rPr lang="ar-IQ" dirty="0" smtClean="0"/>
              <a:t>العلاج : الراحة مع استخدام الموجات فوق الصوتية او الموجات التصادمية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7809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إصابات الاعصاب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كدمة العصب</a:t>
            </a:r>
          </a:p>
          <a:p>
            <a:r>
              <a:rPr lang="ar-IQ" dirty="0" smtClean="0"/>
              <a:t>الضغط على العصب</a:t>
            </a:r>
          </a:p>
          <a:p>
            <a:r>
              <a:rPr lang="ar-IQ" dirty="0" smtClean="0"/>
              <a:t>شد العصب</a:t>
            </a:r>
          </a:p>
          <a:p>
            <a:r>
              <a:rPr lang="ar-IQ" dirty="0" smtClean="0"/>
              <a:t>تمزق العصب</a:t>
            </a:r>
          </a:p>
          <a:p>
            <a:r>
              <a:rPr lang="ar-IQ" dirty="0" smtClean="0"/>
              <a:t>قلة الدم الواصل للعصب</a:t>
            </a:r>
          </a:p>
          <a:p>
            <a:r>
              <a:rPr lang="ar-IQ" dirty="0" smtClean="0"/>
              <a:t>تلف العصب نتيجة الادوية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9762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الاعراض والعلامات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تشوه المنطقة</a:t>
            </a:r>
          </a:p>
          <a:p>
            <a:r>
              <a:rPr lang="ar-IQ" dirty="0" smtClean="0"/>
              <a:t>عدم القدرة على الحركة</a:t>
            </a:r>
          </a:p>
          <a:p>
            <a:r>
              <a:rPr lang="ar-IQ" dirty="0" smtClean="0"/>
              <a:t>فقدان الإحساس بالألم والحرارة واللمس</a:t>
            </a:r>
          </a:p>
          <a:p>
            <a:r>
              <a:rPr lang="ar-IQ" dirty="0" smtClean="0"/>
              <a:t>اضطراب الدورة الدموية</a:t>
            </a:r>
          </a:p>
          <a:p>
            <a:r>
              <a:rPr lang="ar-IQ" dirty="0" smtClean="0"/>
              <a:t>ضمور العضلات</a:t>
            </a:r>
          </a:p>
          <a:p>
            <a:r>
              <a:rPr lang="ar-IQ" dirty="0" smtClean="0"/>
              <a:t>تيبس المفاصل</a:t>
            </a:r>
          </a:p>
          <a:p>
            <a:r>
              <a:rPr lang="ar-IQ" dirty="0" smtClean="0"/>
              <a:t>العلاج : الجراحة او إزالة المؤثر والعلاج الطبيعي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5945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2708920"/>
            <a:ext cx="5112568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6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8680"/>
            <a:ext cx="4176463" cy="568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305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736304"/>
          </a:xfrm>
        </p:spPr>
        <p:txBody>
          <a:bodyPr>
            <a:normAutofit/>
          </a:bodyPr>
          <a:lstStyle/>
          <a:p>
            <a:pPr algn="ctr"/>
            <a:r>
              <a:rPr lang="ar-IQ" sz="6000" dirty="0" smtClean="0">
                <a:cs typeface="PT Bold Heading" pitchFamily="2" charset="-78"/>
              </a:rPr>
              <a:t>رض كعب القدم</a:t>
            </a:r>
            <a:br>
              <a:rPr lang="ar-IQ" sz="6000" dirty="0" smtClean="0">
                <a:cs typeface="PT Bold Heading" pitchFamily="2" charset="-78"/>
              </a:rPr>
            </a:br>
            <a:r>
              <a:rPr lang="ar-IQ" sz="6000" dirty="0" smtClean="0">
                <a:cs typeface="PT Bold Heading" pitchFamily="2" charset="-78"/>
              </a:rPr>
              <a:t>التواء مفصل الكاحل</a:t>
            </a:r>
            <a:endParaRPr lang="ar-IQ" sz="60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29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" y="3530935"/>
            <a:ext cx="5705475" cy="33242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32656"/>
            <a:ext cx="5105400" cy="31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132856"/>
            <a:ext cx="6120680" cy="31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5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17329"/>
            <a:ext cx="4896544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98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424847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183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5184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0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150</TotalTime>
  <Words>149</Words>
  <Application>Microsoft Office PowerPoint</Application>
  <PresentationFormat>عرض على الشاشة (3:4)‏</PresentationFormat>
  <Paragraphs>37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Century Gothic</vt:lpstr>
      <vt:lpstr>PT Bold Heading</vt:lpstr>
      <vt:lpstr>Tahoma</vt:lpstr>
      <vt:lpstr>Verdana</vt:lpstr>
      <vt:lpstr>Wingdings 2</vt:lpstr>
      <vt:lpstr>حيوية</vt:lpstr>
      <vt:lpstr>اصابات القدم اقواس القدم تسطح القدم</vt:lpstr>
      <vt:lpstr>عرض تقديمي في PowerPoint</vt:lpstr>
      <vt:lpstr>عرض تقديمي في PowerPoint</vt:lpstr>
      <vt:lpstr>رض كعب القدم التواء مفصل الكاحل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اصابات وتر اخيلس السحب التمزق</vt:lpstr>
      <vt:lpstr>عرض تقديمي في PowerPoint</vt:lpstr>
      <vt:lpstr>اصابات العمود الفقري </vt:lpstr>
      <vt:lpstr>عرض تقديمي في PowerPoint</vt:lpstr>
      <vt:lpstr>عرض تقديمي في PowerPoint</vt:lpstr>
      <vt:lpstr>الأسباب والاعراض العامة</vt:lpstr>
      <vt:lpstr>العلاج</vt:lpstr>
      <vt:lpstr>اصابات الاربطة الفقرية </vt:lpstr>
      <vt:lpstr>إصابات الاعصاب</vt:lpstr>
      <vt:lpstr>الاعراض والعلامات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اصابات القدم</dc:title>
  <dc:creator>DR.Ahmed Saker 2o1O</dc:creator>
  <cp:lastModifiedBy>DR.Ahmed Saker 2o1O</cp:lastModifiedBy>
  <cp:revision>11</cp:revision>
  <dcterms:created xsi:type="dcterms:W3CDTF">2012-12-17T22:09:55Z</dcterms:created>
  <dcterms:modified xsi:type="dcterms:W3CDTF">2017-04-17T09:45:58Z</dcterms:modified>
</cp:coreProperties>
</file>